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4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60" d="100"/>
          <a:sy n="60" d="100"/>
        </p:scale>
        <p:origin x="2496" y="1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AC97-7B26-4CBA-829E-D0627D10B68A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2B241-B1E6-4FCB-9569-BE510DDF98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6417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AC97-7B26-4CBA-829E-D0627D10B68A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2B241-B1E6-4FCB-9569-BE510DDF98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536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AC97-7B26-4CBA-829E-D0627D10B68A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2B241-B1E6-4FCB-9569-BE510DDF98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6423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AC97-7B26-4CBA-829E-D0627D10B68A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2B241-B1E6-4FCB-9569-BE510DDF98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5093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AC97-7B26-4CBA-829E-D0627D10B68A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2B241-B1E6-4FCB-9569-BE510DDF98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181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AC97-7B26-4CBA-829E-D0627D10B68A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2B241-B1E6-4FCB-9569-BE510DDF98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5682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AC97-7B26-4CBA-829E-D0627D10B68A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2B241-B1E6-4FCB-9569-BE510DDF98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4854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AC97-7B26-4CBA-829E-D0627D10B68A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2B241-B1E6-4FCB-9569-BE510DDF98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9496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AC97-7B26-4CBA-829E-D0627D10B68A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2B241-B1E6-4FCB-9569-BE510DDF98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6797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AC97-7B26-4CBA-829E-D0627D10B68A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2B241-B1E6-4FCB-9569-BE510DDF98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7564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AC97-7B26-4CBA-829E-D0627D10B68A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2B241-B1E6-4FCB-9569-BE510DDF98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3581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AAC97-7B26-4CBA-829E-D0627D10B68A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92B241-B1E6-4FCB-9569-BE510DDF98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9864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858000"/>
          </a:xfrm>
          <a:solidFill>
            <a:srgbClr val="00A45E"/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8842" y="969369"/>
            <a:ext cx="9753601" cy="3973483"/>
          </a:xfrm>
        </p:spPr>
        <p:txBody>
          <a:bodyPr>
            <a:normAutofit fontScale="92500" lnSpcReduction="10000"/>
          </a:bodyPr>
          <a:lstStyle/>
          <a:p>
            <a:r>
              <a:rPr lang="en-GB" sz="7600" b="1" dirty="0" smtClean="0">
                <a:solidFill>
                  <a:schemeClr val="bg1"/>
                </a:solidFill>
                <a:latin typeface="Poppins ExtraBold" panose="00000900000000000000" pitchFamily="2" charset="0"/>
                <a:cs typeface="Poppins ExtraBold" panose="00000900000000000000" pitchFamily="2" charset="0"/>
              </a:rPr>
              <a:t>Acting Against </a:t>
            </a:r>
          </a:p>
          <a:p>
            <a:r>
              <a:rPr lang="en-GB" sz="7600" b="1" dirty="0" smtClean="0">
                <a:solidFill>
                  <a:schemeClr val="bg1"/>
                </a:solidFill>
                <a:latin typeface="Poppins ExtraBold" panose="00000900000000000000" pitchFamily="2" charset="0"/>
                <a:cs typeface="Poppins ExtraBold" panose="00000900000000000000" pitchFamily="2" charset="0"/>
              </a:rPr>
              <a:t>Abuse Conference 2022</a:t>
            </a:r>
          </a:p>
          <a:p>
            <a:endParaRPr lang="en-GB" sz="4100" b="1" dirty="0">
              <a:solidFill>
                <a:schemeClr val="bg1"/>
              </a:solidFill>
              <a:latin typeface="Poppins ExtraBold" panose="00000900000000000000" pitchFamily="2" charset="0"/>
              <a:cs typeface="Poppins ExtraBold" panose="00000900000000000000" pitchFamily="2" charset="0"/>
            </a:endParaRPr>
          </a:p>
          <a:p>
            <a:r>
              <a:rPr lang="en-GB" sz="4100" b="1" dirty="0" smtClean="0">
                <a:solidFill>
                  <a:schemeClr val="bg1"/>
                </a:solidFill>
                <a:latin typeface="Poppins ExtraBold" panose="00000900000000000000" pitchFamily="2" charset="0"/>
                <a:cs typeface="Poppins ExtraBold" panose="00000900000000000000" pitchFamily="2" charset="0"/>
              </a:rPr>
              <a:t>#</a:t>
            </a:r>
            <a:r>
              <a:rPr lang="en-GB" sz="4100" b="1" dirty="0" err="1" smtClean="0">
                <a:solidFill>
                  <a:schemeClr val="bg1"/>
                </a:solidFill>
                <a:latin typeface="Poppins ExtraBold" panose="00000900000000000000" pitchFamily="2" charset="0"/>
                <a:cs typeface="Poppins ExtraBold" panose="00000900000000000000" pitchFamily="2" charset="0"/>
              </a:rPr>
              <a:t>SafeguardingAdultsWeek</a:t>
            </a:r>
            <a:endParaRPr lang="en-GB" sz="4100" b="1" dirty="0" smtClean="0">
              <a:solidFill>
                <a:schemeClr val="bg1"/>
              </a:solidFill>
              <a:latin typeface="Poppins ExtraBold" panose="00000900000000000000" pitchFamily="2" charset="0"/>
              <a:cs typeface="Poppins ExtraBold" panose="00000900000000000000" pitchFamily="2" charset="0"/>
            </a:endParaRPr>
          </a:p>
          <a:p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1258" y="5714464"/>
            <a:ext cx="2875847" cy="952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8900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Poppins ExtraBold</vt:lpstr>
      <vt:lpstr>Office Theme</vt:lpstr>
      <vt:lpstr>PowerPoint Presentation</vt:lpstr>
    </vt:vector>
  </TitlesOfParts>
  <Company>University of Nottingham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Brooks (staff)</dc:creator>
  <cp:lastModifiedBy>Charlotte Brooks (staff)</cp:lastModifiedBy>
  <cp:revision>1</cp:revision>
  <dcterms:created xsi:type="dcterms:W3CDTF">2022-06-15T15:39:49Z</dcterms:created>
  <dcterms:modified xsi:type="dcterms:W3CDTF">2022-06-15T15:39:58Z</dcterms:modified>
</cp:coreProperties>
</file>